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5" r:id="rId7"/>
    <p:sldId id="277" r:id="rId8"/>
    <p:sldId id="278" r:id="rId9"/>
    <p:sldId id="279" r:id="rId10"/>
    <p:sldId id="281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1" r:id="rId23"/>
    <p:sldId id="272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3432" y="1230923"/>
            <a:ext cx="11998568" cy="2262781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0070C0"/>
                </a:solidFill>
              </a:rPr>
              <a:t>大庄國小家長防疫懶人包</a:t>
            </a:r>
          </a:p>
        </p:txBody>
      </p:sp>
    </p:spTree>
    <p:extLst>
      <p:ext uri="{BB962C8B-B14F-4D97-AF65-F5344CB8AC3E}">
        <p14:creationId xmlns:p14="http://schemas.microsoft.com/office/powerpoint/2010/main" val="332889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9" y="0"/>
            <a:ext cx="982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8" y="0"/>
            <a:ext cx="9812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48" y="0"/>
            <a:ext cx="985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0"/>
            <a:ext cx="98385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3" y="0"/>
            <a:ext cx="9750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29" y="0"/>
            <a:ext cx="9767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1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5" y="0"/>
            <a:ext cx="9645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0"/>
            <a:ext cx="9821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6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9" y="0"/>
            <a:ext cx="9574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2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86" y="0"/>
            <a:ext cx="9700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0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0"/>
            <a:ext cx="9733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5" y="0"/>
            <a:ext cx="92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6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0"/>
            <a:ext cx="939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10" y="0"/>
            <a:ext cx="9620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14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02" y="0"/>
            <a:ext cx="9700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17" y="0"/>
            <a:ext cx="9700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7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0"/>
            <a:ext cx="10005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9" y="0"/>
            <a:ext cx="992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9" y="0"/>
            <a:ext cx="10111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25" y="0"/>
            <a:ext cx="970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32" y="0"/>
            <a:ext cx="994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19596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6</Words>
  <Application>Microsoft Office PowerPoint</Application>
  <PresentationFormat>寬螢幕</PresentationFormat>
  <Paragraphs>1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微軟正黑體</vt:lpstr>
      <vt:lpstr>Arial</vt:lpstr>
      <vt:lpstr>Century Gothic</vt:lpstr>
      <vt:lpstr>Wingdings 3</vt:lpstr>
      <vt:lpstr>絲縷</vt:lpstr>
      <vt:lpstr>大庄國小家長防疫懶人包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LJSH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大庄國小家長防疫懶人包</dc:title>
  <dc:creator>User</dc:creator>
  <cp:lastModifiedBy>User</cp:lastModifiedBy>
  <cp:revision>9</cp:revision>
  <dcterms:created xsi:type="dcterms:W3CDTF">2022-05-06T11:12:03Z</dcterms:created>
  <dcterms:modified xsi:type="dcterms:W3CDTF">2022-05-16T05:11:58Z</dcterms:modified>
</cp:coreProperties>
</file>